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image" Target="../media/image-1002-2.sv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41748"/>
            <a:ext cx="9144000" cy="0"/>
          </a:xfrm>
          <a:prstGeom prst="line">
            <a:avLst/>
          </a:prstGeom>
          <a:noFill/>
          <a:ln w="2540">
            <a:solidFill>
              <a:srgbClr val="808080"/>
            </a:solidFill>
            <a:prstDash val="solid"/>
          </a:ln>
        </p:spPr>
      </p:sp>
      <p:sp>
        <p:nvSpPr>
          <p:cNvPr id="3" name="Text 1"/>
          <p:cNvSpPr txBox="1"/>
          <p:nvPr/>
        </p:nvSpPr>
        <p:spPr>
          <a:xfrm>
            <a:off x="91440" y="4841748"/>
            <a:ext cx="1828800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600" dirty="0">
                <a:solidFill>
                  <a:srgbClr val="8080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Whitson AS</a:t>
            </a:r>
            <a:endParaRPr lang="en-US" sz="600" dirty="0"/>
          </a:p>
        </p:txBody>
      </p:sp>
      <p:pic>
        <p:nvPicPr>
          <p:cNvPr id="4" name="Image 0" descr="/logo.sv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275320" y="4828032"/>
            <a:ext cx="868680" cy="370332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 View (1/3)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July 2026</a:t>
            </a:r>
            <a:endParaRPr lang="en-US" sz="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4996" y="460248"/>
            <a:ext cx="7454008" cy="4100901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 View (2/3)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July 2026</a:t>
            </a:r>
            <a:endParaRPr lang="en-US" sz="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4996" y="460248"/>
            <a:ext cx="7454008" cy="4100901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0" y="0"/>
            <a:ext cx="914400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Bulk View (3/3)</a:t>
            </a:r>
            <a:endParaRPr lang="en-US" sz="600" dirty="0"/>
          </a:p>
          <a:p>
            <a:pPr algn="ctr" indent="0" marL="0">
              <a:buNone/>
            </a:pPr>
            <a:r>
              <a:rPr lang="en-US" sz="6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July 2026</a:t>
            </a:r>
            <a:endParaRPr lang="en-US" sz="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" y="924635"/>
            <a:ext cx="8991600" cy="2830385"/>
          </a:xfrm>
          <a:prstGeom prst="rect">
            <a:avLst/>
          </a:prstGeom>
        </p:spPr>
      </p:pic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4572000" y="4841748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 anchor="ctr"/>
          <a:lstStyle>
            <a:lvl1pPr>
              <a:defRPr sz="600">
                <a:solidFill>
                  <a:srgbClr val="808080"/>
                </a:solidFill>
                <a:latin typeface="Arial"/>
                <a:ea typeface="Arial"/>
                <a:cs typeface="Arial"/>
              </a:defRPr>
            </a:lvl1pPr>
          </a:lstStyle>
          <a:p>
            <a:pPr algn="ct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2026-07-09T14:25:54Z</dcterms:created>
  <dcterms:modified xsi:type="dcterms:W3CDTF">2026-07-09T14:25:54Z</dcterms:modified>
</cp:coreProperties>
</file>