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sv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41748"/>
            <a:ext cx="9144000" cy="0"/>
          </a:xfrm>
          <a:prstGeom prst="line">
            <a:avLst/>
          </a:prstGeom>
          <a:noFill/>
          <a:ln w="2540">
            <a:solidFill>
              <a:srgbClr val="808080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91440" y="4841748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Whitson AS</a:t>
            </a:r>
            <a:endParaRPr lang="en-US" sz="600" dirty="0"/>
          </a:p>
        </p:txBody>
      </p:sp>
      <p:pic>
        <p:nvPicPr>
          <p:cNvPr id="4" name="Image 0" descr="/logo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75320" y="4828032"/>
            <a:ext cx="868680" cy="370332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1H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35017244250000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233392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11876000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147.12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56.05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91.07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2015-04-01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196.3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71.19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35017247840000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4891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315578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11918000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157.24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70.97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86.27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1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216.88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72.31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35017247850000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4904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260655.86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9784000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154.89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86.89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221.86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72.39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35017247860000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4681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262103.86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9452000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165.23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71.74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223.96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71.01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35017247870000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4781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325769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11870000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172.39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72.72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99.67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0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223.74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69.83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35017247960000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4693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258515.19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8300000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192.47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43.72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148.76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101.24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37.3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35017247970000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4717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335250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183.3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50.61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132.69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45.95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35017247980000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4838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346386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10920000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168.8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58.81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109.99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9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125.04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52.22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4753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316805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10562000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196.32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54.88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141.44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116.51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45.24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35017248000000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4846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328824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10340000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208.68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90.19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240.3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66.35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7H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35017248010000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4804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324888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11146000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104.75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118.85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8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65.82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35017246700000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4672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230904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125.42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79.98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446.16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8H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35017248020000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4853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243112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9344000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200.43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87.03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113.4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1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8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235.58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67.77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35017246720000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4752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234869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12008000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92.68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46.18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46.5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0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2015-06-01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334.87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90.91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4657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231539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10846000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106.13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24.43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81.7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136.55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7H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35017247130000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4524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179925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160.08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66.46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242.12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74.69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35017247180000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4619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230948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12032000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182.11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112.9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2015-04-01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233.83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69.93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4440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229949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12044000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161.68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62.06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99.62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231.26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73.14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8H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35017247210000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OPERATING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4663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180508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9184000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161.71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56.65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105.06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189.04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66.96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35017247830000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CALUMET EAST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Length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4849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239811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9032000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Spacing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178.22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69.46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108.76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8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221.24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68.21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2026-07-09T14:18:24Z</dcterms:created>
  <dcterms:modified xsi:type="dcterms:W3CDTF">2026-07-09T14:18:24Z</dcterms:modified>
</cp:coreProperties>
</file>